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84AE8-E5FF-114A-BDB3-5DE484B19DB9}" v="8" dt="2025-08-16T06:15:10.53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7"/>
    <p:restoredTop sz="85157"/>
  </p:normalViewPr>
  <p:slideViewPr>
    <p:cSldViewPr snapToGrid="0" snapToObjects="1">
      <p:cViewPr varScale="1">
        <p:scale>
          <a:sx n="93" d="100"/>
          <a:sy n="93" d="100"/>
        </p:scale>
        <p:origin x="1488"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Julio y Óscar Consultwins" userId="d0e010ce7c71d16c" providerId="LiveId" clId="{E1BF444F-92B5-54CE-97FF-81C9EB6F5DD0}"/>
    <pc:docChg chg="custSel modSld">
      <pc:chgData name="Julio y Óscar Consultwins" userId="d0e010ce7c71d16c" providerId="LiveId" clId="{E1BF444F-92B5-54CE-97FF-81C9EB6F5DD0}" dt="2025-08-16T06:15:10.532" v="28"/>
      <pc:docMkLst>
        <pc:docMk/>
      </pc:docMkLst>
      <pc:sldChg chg="modSp">
        <pc:chgData name="Julio y Óscar Consultwins" userId="d0e010ce7c71d16c" providerId="LiveId" clId="{E1BF444F-92B5-54CE-97FF-81C9EB6F5DD0}" dt="2025-08-16T06:13:17.903" v="24"/>
        <pc:sldMkLst>
          <pc:docMk/>
          <pc:sldMk cId="2987552906" sldId="264"/>
        </pc:sldMkLst>
        <pc:spChg chg="mod">
          <ac:chgData name="Julio y Óscar Consultwins" userId="d0e010ce7c71d16c" providerId="LiveId" clId="{E1BF444F-92B5-54CE-97FF-81C9EB6F5DD0}" dt="2025-08-16T06:13:17.903" v="24"/>
          <ac:spMkLst>
            <pc:docMk/>
            <pc:sldMk cId="2987552906" sldId="264"/>
            <ac:spMk id="5" creationId="{1B07C49E-AFFC-EC46-8930-E4D428F5F943}"/>
          </ac:spMkLst>
        </pc:spChg>
      </pc:sldChg>
      <pc:sldChg chg="modSp">
        <pc:chgData name="Julio y Óscar Consultwins" userId="d0e010ce7c71d16c" providerId="LiveId" clId="{E1BF444F-92B5-54CE-97FF-81C9EB6F5DD0}" dt="2025-08-16T06:14:22.752" v="26"/>
        <pc:sldMkLst>
          <pc:docMk/>
          <pc:sldMk cId="1578726356" sldId="265"/>
        </pc:sldMkLst>
        <pc:spChg chg="mod">
          <ac:chgData name="Julio y Óscar Consultwins" userId="d0e010ce7c71d16c" providerId="LiveId" clId="{E1BF444F-92B5-54CE-97FF-81C9EB6F5DD0}" dt="2025-08-16T06:14:22.752" v="26"/>
          <ac:spMkLst>
            <pc:docMk/>
            <pc:sldMk cId="1578726356" sldId="265"/>
            <ac:spMk id="5" creationId="{1B07C49E-AFFC-EC46-8930-E4D428F5F943}"/>
          </ac:spMkLst>
        </pc:spChg>
      </pc:sldChg>
      <pc:sldChg chg="modSp">
        <pc:chgData name="Julio y Óscar Consultwins" userId="d0e010ce7c71d16c" providerId="LiveId" clId="{E1BF444F-92B5-54CE-97FF-81C9EB6F5DD0}" dt="2025-08-16T06:13:49.816" v="25"/>
        <pc:sldMkLst>
          <pc:docMk/>
          <pc:sldMk cId="779971636" sldId="266"/>
        </pc:sldMkLst>
        <pc:spChg chg="mod">
          <ac:chgData name="Julio y Óscar Consultwins" userId="d0e010ce7c71d16c" providerId="LiveId" clId="{E1BF444F-92B5-54CE-97FF-81C9EB6F5DD0}" dt="2025-08-16T06:13:49.816" v="25"/>
          <ac:spMkLst>
            <pc:docMk/>
            <pc:sldMk cId="779971636" sldId="266"/>
            <ac:spMk id="6" creationId="{A7F21014-C317-418E-8F64-D22C9E0DACF2}"/>
          </ac:spMkLst>
        </pc:spChg>
      </pc:sldChg>
      <pc:sldChg chg="modSp">
        <pc:chgData name="Julio y Óscar Consultwins" userId="d0e010ce7c71d16c" providerId="LiveId" clId="{E1BF444F-92B5-54CE-97FF-81C9EB6F5DD0}" dt="2025-08-16T06:15:10.532" v="28"/>
        <pc:sldMkLst>
          <pc:docMk/>
          <pc:sldMk cId="1813711241" sldId="293"/>
        </pc:sldMkLst>
        <pc:spChg chg="mod">
          <ac:chgData name="Julio y Óscar Consultwins" userId="d0e010ce7c71d16c" providerId="LiveId" clId="{E1BF444F-92B5-54CE-97FF-81C9EB6F5DD0}" dt="2025-08-16T06:15:10.532" v="28"/>
          <ac:spMkLst>
            <pc:docMk/>
            <pc:sldMk cId="1813711241" sldId="293"/>
            <ac:spMk id="5" creationId="{1B07C49E-AFFC-EC46-8930-E4D428F5F943}"/>
          </ac:spMkLst>
        </pc:spChg>
      </pc:sldChg>
      <pc:sldChg chg="modSp mod">
        <pc:chgData name="Julio y Óscar Consultwins" userId="d0e010ce7c71d16c" providerId="LiveId" clId="{E1BF444F-92B5-54CE-97FF-81C9EB6F5DD0}" dt="2025-08-16T06:12:50.957" v="23" actId="27636"/>
        <pc:sldMkLst>
          <pc:docMk/>
          <pc:sldMk cId="280316088" sldId="299"/>
        </pc:sldMkLst>
        <pc:spChg chg="mod">
          <ac:chgData name="Julio y Óscar Consultwins" userId="d0e010ce7c71d16c" providerId="LiveId" clId="{E1BF444F-92B5-54CE-97FF-81C9EB6F5DD0}" dt="2025-08-16T06:12:50.957" v="23" actId="27636"/>
          <ac:spMkLst>
            <pc:docMk/>
            <pc:sldMk cId="280316088" sldId="299"/>
            <ac:spMk id="3" creationId="{AB0AB2AC-B7E6-6849-9AE9-697369407F8F}"/>
          </ac:spMkLst>
        </pc:spChg>
      </pc:sldChg>
      <pc:sldChg chg="modSp">
        <pc:chgData name="Julio y Óscar Consultwins" userId="d0e010ce7c71d16c" providerId="LiveId" clId="{E1BF444F-92B5-54CE-97FF-81C9EB6F5DD0}" dt="2025-08-16T06:12:33.255" v="21"/>
        <pc:sldMkLst>
          <pc:docMk/>
          <pc:sldMk cId="1385553969" sldId="302"/>
        </pc:sldMkLst>
        <pc:spChg chg="mod">
          <ac:chgData name="Julio y Óscar Consultwins" userId="d0e010ce7c71d16c" providerId="LiveId" clId="{E1BF444F-92B5-54CE-97FF-81C9EB6F5DD0}" dt="2025-08-16T06:12:33.255" v="21"/>
          <ac:spMkLst>
            <pc:docMk/>
            <pc:sldMk cId="1385553969" sldId="302"/>
            <ac:spMk id="3" creationId="{AB0AB2AC-B7E6-6849-9AE9-697369407F8F}"/>
          </ac:spMkLst>
        </pc:spChg>
      </pc:sldChg>
      <pc:sldChg chg="modSp">
        <pc:chgData name="Julio y Óscar Consultwins" userId="d0e010ce7c71d16c" providerId="LiveId" clId="{E1BF444F-92B5-54CE-97FF-81C9EB6F5DD0}" dt="2025-08-16T06:14:44.235" v="27"/>
        <pc:sldMkLst>
          <pc:docMk/>
          <pc:sldMk cId="334532777" sldId="303"/>
        </pc:sldMkLst>
        <pc:spChg chg="mod">
          <ac:chgData name="Julio y Óscar Consultwins" userId="d0e010ce7c71d16c" providerId="LiveId" clId="{E1BF444F-92B5-54CE-97FF-81C9EB6F5DD0}" dt="2025-08-16T06:14:44.235" v="27"/>
          <ac:spMkLst>
            <pc:docMk/>
            <pc:sldMk cId="334532777" sldId="303"/>
            <ac:spMk id="5" creationId="{1B07C49E-AFFC-EC46-8930-E4D428F5F943}"/>
          </ac:spMkLst>
        </pc:spChg>
      </pc:sldChg>
      <pc:sldChg chg="modSp mod">
        <pc:chgData name="Julio y Óscar Consultwins" userId="d0e010ce7c71d16c" providerId="LiveId" clId="{E1BF444F-92B5-54CE-97FF-81C9EB6F5DD0}" dt="2025-08-16T06:11:25.920" v="18" actId="20577"/>
        <pc:sldMkLst>
          <pc:docMk/>
          <pc:sldMk cId="1277611629" sldId="327"/>
        </pc:sldMkLst>
        <pc:spChg chg="mod">
          <ac:chgData name="Julio y Óscar Consultwins" userId="d0e010ce7c71d16c" providerId="LiveId" clId="{E1BF444F-92B5-54CE-97FF-81C9EB6F5DD0}" dt="2025-08-16T06:11:25.920" v="18" actId="20577"/>
          <ac:spMkLst>
            <pc:docMk/>
            <pc:sldMk cId="1277611629" sldId="327"/>
            <ac:spMk id="6" creationId="{2C36AF9D-A911-994B-90EA-013D4CDA5604}"/>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8/16/25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Óscar López</a:t>
            </a:r>
          </a:p>
          <a:p>
            <a:r>
              <a:rPr lang="en-US" dirty="0">
                <a:solidFill>
                  <a:schemeClr val="bg2"/>
                </a:solidFill>
                <a:latin typeface="Abadi" panose="020B0604020104020204" pitchFamily="34" charset="0"/>
                <a:ea typeface="SF Pro" pitchFamily="2" charset="0"/>
                <a:cs typeface="SF Pro" pitchFamily="2" charset="0"/>
              </a:rPr>
              <a:t>15</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August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OsLoNoDocen</a:t>
            </a:r>
            <a:r>
              <a:rPr lang="en-US" sz="2200" dirty="0">
                <a:solidFill>
                  <a:srgbClr val="1C7DDB"/>
                </a:solidFill>
                <a:latin typeface="Abadi" panose="020B0604020104020204" pitchFamily="34" charset="0"/>
              </a:rPr>
              <a:t>/IBM-Data-Science-Capstone-SpaceX/blob/07a0a18b5f2f70400003d1717187edbea1574bb4/Data%20Wrangling.ipynb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OsLoNoDocen</a:t>
            </a:r>
            <a:r>
              <a:rPr lang="en-US" sz="2200" dirty="0">
                <a:solidFill>
                  <a:srgbClr val="1C7DDB"/>
                </a:solidFill>
                <a:latin typeface="Abadi" panose="020B0604020104020204" pitchFamily="34" charset="0"/>
              </a:rPr>
              <a:t>/IBM-Data-Science-Capstone-SpaceX/blob/07a0a18b5f2f70400003d1717187edbea1574bb4/EDA%20with%20Data%20Visualization.ipynb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a:t>
            </a:r>
            <a:r>
              <a:rPr lang="en-US" sz="2200" dirty="0" err="1">
                <a:solidFill>
                  <a:srgbClr val="1C7DDB"/>
                </a:solidFill>
                <a:latin typeface="Abadi"/>
              </a:rPr>
              <a:t>OsLoNoDocen</a:t>
            </a:r>
            <a:r>
              <a:rPr lang="en-US" sz="2200" dirty="0">
                <a:solidFill>
                  <a:srgbClr val="1C7DDB"/>
                </a:solidFill>
                <a:latin typeface="Abadi"/>
              </a:rPr>
              <a:t>/IBM-Data-Science-Capstone-SpaceX/blob/07a0a18b5f2f70400003d1717187edbea1574bb4/EDA%20with%20SQL.ipynb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OsLoNoDocen</a:t>
            </a:r>
            <a:r>
              <a:rPr lang="en-US" sz="2200" dirty="0">
                <a:solidFill>
                  <a:srgbClr val="1C7DDB"/>
                </a:solidFill>
                <a:latin typeface="Abadi" panose="020B0604020104020204" pitchFamily="34" charset="0"/>
              </a:rPr>
              <a:t>/IBM-Data-Science-Capstone-SpaceX/blob/07a0a18b5f2f70400003d1717187edbea1574bb4/</a:t>
            </a:r>
            <a:r>
              <a:rPr lang="en-US" sz="2200" dirty="0" err="1">
                <a:solidFill>
                  <a:srgbClr val="1C7DDB"/>
                </a:solidFill>
                <a:latin typeface="Abadi" panose="020B0604020104020204" pitchFamily="34" charset="0"/>
              </a:rPr>
              <a:t>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OsLoNoDocen</a:t>
            </a:r>
            <a:r>
              <a:rPr lang="en-US" sz="2200" dirty="0">
                <a:solidFill>
                  <a:srgbClr val="1C7DDB"/>
                </a:solidFill>
                <a:latin typeface="Abadi" panose="020B0604020104020204" pitchFamily="34" charset="0"/>
              </a:rPr>
              <a:t>/IBM-Data-Science-Capstone-SpaceX/blob/07a0a18b5f2f70400003d1717187edbea1574bb4/Machine%20Learning%20Prediction.ipynb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OsLoNoDocen</a:t>
            </a:r>
            <a:r>
              <a:rPr lang="en-US" sz="2200" dirty="0">
                <a:solidFill>
                  <a:srgbClr val="1C7DDB"/>
                </a:solidFill>
                <a:latin typeface="Abadi" panose="020B0604020104020204" pitchFamily="34" charset="0"/>
              </a:rPr>
              <a:t>/IBM-Data-Science-Capstone-SpaceX/blob/07a0a18b5f2f70400003d1717187edbea1574bb4/Data%20Collection%20API.ipynb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OsLoNoDocen</a:t>
            </a:r>
            <a:r>
              <a:rPr lang="en-US" sz="2200" dirty="0">
                <a:solidFill>
                  <a:srgbClr val="1C7DDB"/>
                </a:solidFill>
                <a:latin typeface="Abadi" panose="020B0604020104020204" pitchFamily="34" charset="0"/>
              </a:rPr>
              <a:t>/IBM-Data-Science-Capstone-SpaceX/blob/07a0a18b5f2f70400003d1717187edbea1574bb4/Data%20Collection%20with%20Web%20Scraping.ipynb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1328</TotalTime>
  <Words>1791</Words>
  <Application>Microsoft Macintosh PowerPoint</Application>
  <PresentationFormat>Panorámica</PresentationFormat>
  <Paragraphs>204</Paragraphs>
  <Slides>46</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Óscar LN</cp:lastModifiedBy>
  <cp:revision>200</cp:revision>
  <dcterms:created xsi:type="dcterms:W3CDTF">2021-04-29T18:58:34Z</dcterms:created>
  <dcterms:modified xsi:type="dcterms:W3CDTF">2025-08-16T06:15:17Z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